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6a643d6179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6a643d617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b647ffa2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b647ffa2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b1335cdc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b1335cdc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6b647ffa26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6b647ffa26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a643d617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a643d617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6a643d617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6a643d617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b647ffa26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6b647ffa26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b647ffa26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6b647ffa26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a643d617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6a643d617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a643d6179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6a643d6179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b647ffa26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6b647ffa26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a643d6179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a643d6179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6a643d6179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6a643d6179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a643d6179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a643d6179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a643d6179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6a643d6179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6a643d6179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6a643d6179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a643d6179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a643d6179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6b647ffa26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6b647ffa26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b647ffa26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6b647ffa26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b647ffa2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b647ffa2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6b647ffa26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6b647ffa26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b647ffa26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6b647ffa26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b647ffa26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6b647ffa26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6b647ffa26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6b647ffa26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6b647ffa2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6b647ffa2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6b0ce936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6b0ce936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b647ffa26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6b647ffa26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6ba0c9a8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66ba0c9a8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66ba0c9a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66ba0c9a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6b1335cdc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6b1335cdc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6b647ffa26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6b647ffa26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6b647ffa26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6b647ffa26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6a643d617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6a643d617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6b647ffa26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6b647ffa26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6b647ffa26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6b647ffa26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6b647ffa26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6b647ffa26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6b647ffa26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6b647ffa26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6b647ffa26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6b647ffa26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6b647ffa26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6b647ffa26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6b647ffa26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6b647ffa26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6b0ce9365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6b0ce9365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6b0ce9365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6b0ce9365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6b0ce93654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6b0ce9365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6b0ce9365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6b0ce9365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6b0ce9365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6b0ce9365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6b0ce9365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6b0ce9365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6b0ce93654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6b0ce9365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6b1335cdc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6b1335cdc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7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4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53750" y="-1478400"/>
            <a:ext cx="8520600" cy="487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6400">
                <a:solidFill>
                  <a:schemeClr val="dk2"/>
                </a:solidFill>
              </a:rPr>
              <a:t>Sense of place in local journalism: </a:t>
            </a:r>
            <a:br>
              <a:rPr b="1" lang="en" sz="6400">
                <a:solidFill>
                  <a:schemeClr val="dk2"/>
                </a:solidFill>
              </a:rPr>
            </a:br>
            <a:r>
              <a:rPr b="1" lang="en" sz="4800">
                <a:solidFill>
                  <a:schemeClr val="dk2"/>
                </a:solidFill>
              </a:rPr>
              <a:t>From backyard teeter totters to the city hall dais</a:t>
            </a:r>
            <a:endParaRPr b="1" sz="4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453750" y="3431525"/>
            <a:ext cx="8520600" cy="12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Bloomington</a:t>
            </a:r>
            <a:r>
              <a:rPr b="1" lang="en" sz="2000"/>
              <a:t> Photography Club (July 1, 2025)</a:t>
            </a:r>
            <a:endParaRPr b="1"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</a:rPr>
              <a:t>Dave Askins, </a:t>
            </a:r>
            <a:r>
              <a:rPr b="1" lang="en" sz="2000">
                <a:solidFill>
                  <a:schemeClr val="dk1"/>
                </a:solidFill>
              </a:rPr>
              <a:t>The B Square Bulletin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169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Places in America I have lived</a:t>
            </a:r>
            <a:endParaRPr b="1"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563" y="660825"/>
            <a:ext cx="6382874" cy="4363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 title="dave sucks 486609890_2002997446890762_6193752310252527386_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342" y="0"/>
            <a:ext cx="683131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</a:t>
            </a:r>
            <a:r>
              <a:rPr b="1" lang="en"/>
              <a:t>Backyard</a:t>
            </a:r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Golden Era of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Blogging: 2003 to 2010</a:t>
            </a:r>
            <a:endParaRPr/>
          </a:p>
        </p:txBody>
      </p:sp>
      <p:sp>
        <p:nvSpPr>
          <p:cNvPr id="79" name="Google Shape;79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Teeter Talk: Interviews on a teeter totter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5100" y="64275"/>
            <a:ext cx="5983552" cy="48386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 title="contact_shee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5120" y="0"/>
            <a:ext cx="671375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0" title="Screenshot 2025-06-29 at 1.02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0290" y="0"/>
            <a:ext cx="5963419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ctrTitle"/>
          </p:nvPr>
        </p:nvSpPr>
        <p:spPr>
          <a:xfrm>
            <a:off x="311700" y="744575"/>
            <a:ext cx="8520600" cy="58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80"/>
              <a:t>July 4 Parade: </a:t>
            </a:r>
            <a:r>
              <a:rPr b="1" lang="en" sz="2980"/>
              <a:t>Totters of the American Revolution</a:t>
            </a:r>
            <a:endParaRPr b="1" sz="2980"/>
          </a:p>
        </p:txBody>
      </p:sp>
      <p:pic>
        <p:nvPicPr>
          <p:cNvPr id="100" name="Google Shape;100;p21" title="tottersofamericanrevolutio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8375" y="1331038"/>
            <a:ext cx="4667250" cy="34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9025" y="86325"/>
            <a:ext cx="6085955" cy="4838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/>
          <p:nvPr>
            <p:ph idx="1" type="body"/>
          </p:nvPr>
        </p:nvSpPr>
        <p:spPr>
          <a:xfrm>
            <a:off x="311700" y="2077150"/>
            <a:ext cx="8520600" cy="12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7200"/>
              <a:t>Where?</a:t>
            </a:r>
            <a:endParaRPr b="1" sz="7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idx="1" type="body"/>
          </p:nvPr>
        </p:nvSpPr>
        <p:spPr>
          <a:xfrm>
            <a:off x="311700" y="1159100"/>
            <a:ext cx="8520600" cy="21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/>
              <a:t>Where are</a:t>
            </a:r>
            <a:endParaRPr b="1" sz="72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7200"/>
              <a:t>these birds?</a:t>
            </a:r>
            <a:endParaRPr b="1" sz="7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525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433" y="257175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8305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258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655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0325" y="152400"/>
            <a:ext cx="3629024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1"/>
          <p:cNvSpPr txBox="1"/>
          <p:nvPr>
            <p:ph idx="1" type="body"/>
          </p:nvPr>
        </p:nvSpPr>
        <p:spPr>
          <a:xfrm>
            <a:off x="311700" y="1159100"/>
            <a:ext cx="8520600" cy="21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/>
              <a:t>Critiques</a:t>
            </a:r>
            <a:endParaRPr b="1" sz="72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7200"/>
              <a:t>based on: Where?</a:t>
            </a:r>
            <a:endParaRPr b="1" sz="7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3550"/>
            <a:ext cx="9144000" cy="4572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400"/>
            <a:ext cx="9144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025" y="0"/>
            <a:ext cx="685392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5750"/>
            <a:ext cx="9143999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6"/>
          <p:cNvSpPr txBox="1"/>
          <p:nvPr>
            <p:ph idx="1" type="body"/>
          </p:nvPr>
        </p:nvSpPr>
        <p:spPr>
          <a:xfrm>
            <a:off x="311700" y="1159100"/>
            <a:ext cx="8520600" cy="21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7200"/>
              <a:t>Signs</a:t>
            </a:r>
            <a:endParaRPr b="1" sz="7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cyclist</a:t>
            </a:r>
            <a:endParaRPr/>
          </a:p>
        </p:txBody>
      </p:sp>
      <p:sp>
        <p:nvSpPr>
          <p:cNvPr id="181" name="Google Shape;181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37" title="rotary kabir_rachure-cropped-img_619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258" y="0"/>
            <a:ext cx="771148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8" title="for photography club 2025-05-17-ms-lake-lemon--IMG_9402-processed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9"/>
          <p:cNvSpPr txBox="1"/>
          <p:nvPr>
            <p:ph idx="1" type="body"/>
          </p:nvPr>
        </p:nvSpPr>
        <p:spPr>
          <a:xfrm>
            <a:off x="311700" y="2077150"/>
            <a:ext cx="8520600" cy="12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7200"/>
              <a:t>Who?</a:t>
            </a:r>
            <a:endParaRPr b="1" sz="7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0"/>
          <p:cNvSpPr txBox="1"/>
          <p:nvPr>
            <p:ph idx="1" type="body"/>
          </p:nvPr>
        </p:nvSpPr>
        <p:spPr>
          <a:xfrm>
            <a:off x="311700" y="1531675"/>
            <a:ext cx="8520600" cy="29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/>
              <a:t>Who? </a:t>
            </a:r>
            <a:br>
              <a:rPr b="1" lang="en" sz="7200"/>
            </a:br>
            <a:r>
              <a:rPr b="1" lang="en" sz="7200"/>
              <a:t>Because a place is</a:t>
            </a:r>
            <a:endParaRPr b="1" sz="72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7200"/>
              <a:t>defined by the people there.</a:t>
            </a:r>
            <a:endParaRPr b="1" sz="7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41" title="Noem 598b657d6a2b2.imag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554" y="0"/>
            <a:ext cx="551089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42" title="pol-cropped-fist-img_480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0571" y="0"/>
            <a:ext cx="500285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43" title="EuniceBurnsVot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3955" y="0"/>
            <a:ext cx="427607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44" title="mcRobbie Screenshot 2025-06-29 at 12.34.3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707" y="0"/>
            <a:ext cx="769458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4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45" title="photography club bsquarebulletin.comwp-contentuploads202105cropped-2021-05-29-buskers-IMG_0117-1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410" y="0"/>
            <a:ext cx="771718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6" title="Screenshot 2025-06-29 at 10.29.1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604" y="0"/>
            <a:ext cx="772279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4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47" title="sweetmay dews  2025-06-29 at 10.47.4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3701"/>
            <a:ext cx="9144003" cy="449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4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48" title="for photography bsquarebulletin.comwp-contentuploads2024032024-03-27-city-council-PXL_20240327_22325649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49" title="discord  Screenshot 2025-06-29 at 10.42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653" y="0"/>
            <a:ext cx="761669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5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p50" title="gaza Screenshot 2025-06-29 at 10.42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191" y="0"/>
            <a:ext cx="865562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51" title="rich 2025-06-14 no kings  media PXL_20250614_16161463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0722" y="0"/>
            <a:ext cx="384255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52" title="for phography club bsquarebulletin.comwp-contentuploads2024012024-01-10-city-council-PXL_20240111_01094062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3" title="rollo-from-website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0" y="285750"/>
            <a:ext cx="3048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54" title="Roll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55" title="Thoms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56" title="Griffi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57" title="Hamilt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58" title="Si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59" title="Thoma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60" title="Spoonmor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61" title="face palm spoonmore-cropped-11-21-2019-front-row-IMG_0711-2391003849-157439768375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13061"/>
            <a:ext cx="9144003" cy="3317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